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8" r:id="rId2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32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60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376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31889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02663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84313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56045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6116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118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8874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088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5979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1714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141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135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540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235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DE661C0-A6C5-4019-9FF3-70239AE815DE}" type="datetimeFigureOut">
              <a:rPr lang="ru-RU" smtClean="0"/>
              <a:t>27.04.2020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B5EE931A-7CDC-4FD3-8088-89AFDF2F9A9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7021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  <p:sldLayoutId id="2147483754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1043608" y="908721"/>
            <a:ext cx="7344816" cy="1440159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Autofit/>
          </a:bodyPr>
          <a:lstStyle/>
          <a:p>
            <a:pPr>
              <a:lnSpc>
                <a:spcPts val="7200"/>
              </a:lnSpc>
            </a:pP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Прокуратура Бахчисарайского района Республики Крым</a:t>
            </a:r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" name="Рисунок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8612" y="134662"/>
            <a:ext cx="726816" cy="774059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21580" y="5399897"/>
            <a:ext cx="7272808" cy="1146211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граждан Российской Федерации 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доступной и качественной медицинской помощи закреплено в Федеральном законе от 21.11.2011 №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323-ФЗ «Об основах охраны здоровья граждан 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Российской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Федерации» </a:t>
            </a:r>
            <a:endParaRPr lang="ru-RU" sz="1600" b="1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91907" y="2132857"/>
            <a:ext cx="7854509" cy="2376264"/>
          </a:xfrm>
          <a:prstGeom prst="rect">
            <a:avLst/>
          </a:prstGeom>
          <a:ln w="57150"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  <a:scene3d>
            <a:camera prst="obliqueTopLeft"/>
            <a:lightRig rig="threePt" dir="t"/>
          </a:scene3d>
          <a:sp3d>
            <a:bevelT w="152400" h="50800" prst="softRound"/>
          </a:sp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 фактах ненадлежащего оказания медицинской помощи и завышения цен на лекарственные препараты сообщите в прокуратуру Бахчисарайского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района Республики Крым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 тел.: 5-27-57</a:t>
            </a:r>
            <a:endParaRPr lang="ru-RU" sz="2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46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анец">
  <a:themeElements>
    <a:clrScheme name="Другая 1">
      <a:dk1>
        <a:sysClr val="windowText" lastClr="000000"/>
      </a:dk1>
      <a:lt1>
        <a:sysClr val="window" lastClr="FFFFFF"/>
      </a:lt1>
      <a:dk2>
        <a:srgbClr val="548DD4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ланец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анец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TM04033929[[fn=Сланец]]</Template>
  <TotalTime>578</TotalTime>
  <Words>52</Words>
  <Application>Microsoft Office PowerPoint</Application>
  <PresentationFormat>Экран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Calibri</vt:lpstr>
      <vt:lpstr>Calisto MT</vt:lpstr>
      <vt:lpstr>Times New Roman</vt:lpstr>
      <vt:lpstr>Trebuchet MS</vt:lpstr>
      <vt:lpstr>Wingdings 2</vt:lpstr>
      <vt:lpstr>Сланец</vt:lpstr>
      <vt:lpstr>                       Прокуратура Бахчисарайского района Республики Крым </vt:lpstr>
    </vt:vector>
  </TitlesOfParts>
  <Company>*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Середюк Татьяна Анатольевна</cp:lastModifiedBy>
  <cp:revision>28</cp:revision>
  <cp:lastPrinted>2020-02-07T10:05:11Z</cp:lastPrinted>
  <dcterms:created xsi:type="dcterms:W3CDTF">2019-07-18T00:08:29Z</dcterms:created>
  <dcterms:modified xsi:type="dcterms:W3CDTF">2020-04-27T12:00:03Z</dcterms:modified>
  <cp:contentStatus/>
</cp:coreProperties>
</file>